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24" r:id="rId5"/>
    <p:sldId id="302" r:id="rId6"/>
    <p:sldId id="304" r:id="rId7"/>
    <p:sldId id="339" r:id="rId8"/>
    <p:sldId id="315" r:id="rId9"/>
    <p:sldId id="327" r:id="rId10"/>
    <p:sldId id="331" r:id="rId11"/>
    <p:sldId id="340" r:id="rId12"/>
    <p:sldId id="330" r:id="rId13"/>
    <p:sldId id="310" r:id="rId14"/>
    <p:sldId id="332" r:id="rId15"/>
    <p:sldId id="337" r:id="rId16"/>
    <p:sldId id="338" r:id="rId17"/>
    <p:sldId id="313" r:id="rId18"/>
    <p:sldId id="329" r:id="rId19"/>
    <p:sldId id="335" r:id="rId20"/>
    <p:sldId id="328" r:id="rId21"/>
    <p:sldId id="333" r:id="rId22"/>
    <p:sldId id="325" r:id="rId23"/>
    <p:sldId id="294" r:id="rId24"/>
    <p:sldId id="295" r:id="rId25"/>
    <p:sldId id="326" r:id="rId26"/>
    <p:sldId id="314" r:id="rId27"/>
    <p:sldId id="311"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39"/>
            <p14:sldId id="315"/>
            <p14:sldId id="327"/>
            <p14:sldId id="331"/>
            <p14:sldId id="340"/>
            <p14:sldId id="330"/>
            <p14:sldId id="310"/>
            <p14:sldId id="332"/>
            <p14:sldId id="337"/>
            <p14:sldId id="338"/>
            <p14:sldId id="313"/>
            <p14:sldId id="329"/>
            <p14:sldId id="335"/>
            <p14:sldId id="328"/>
            <p14:sldId id="333"/>
          </p14:sldIdLst>
        </p14:section>
        <p14:section name="Graveyard" id="{2FD4ED0C-792F-4519-9ABB-EE3DA5CF678D}">
          <p14:sldIdLst>
            <p14:sldId id="325"/>
            <p14:sldId id="294"/>
            <p14:sldId id="295"/>
            <p14:sldId id="326"/>
            <p14:sldId id="314"/>
            <p14:sldId id="311"/>
            <p14:sldId id="312"/>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312" autoAdjust="0"/>
  </p:normalViewPr>
  <p:slideViewPr>
    <p:cSldViewPr snapToGrid="0">
      <p:cViewPr>
        <p:scale>
          <a:sx n="75" d="100"/>
          <a:sy n="75" d="100"/>
        </p:scale>
        <p:origin x="902" y="43"/>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2775019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23</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physiscal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a:extLst>
              <a:ext uri="{FF2B5EF4-FFF2-40B4-BE49-F238E27FC236}">
                <a16:creationId xmlns:a16="http://schemas.microsoft.com/office/drawing/2014/main" id="{7FCED266-0CE2-0323-27E9-C3D0B04D653D}"/>
              </a:ext>
            </a:extLst>
          </p:cNvPr>
          <p:cNvPicPr>
            <a:picLocks noChangeAspect="1"/>
          </p:cNvPicPr>
          <p:nvPr/>
        </p:nvPicPr>
        <p:blipFill>
          <a:blip r:embed="rId5"/>
          <a:stretch>
            <a:fillRect/>
          </a:stretch>
        </p:blipFill>
        <p:spPr>
          <a:xfrm>
            <a:off x="-1" y="0"/>
            <a:ext cx="12192000" cy="5768340"/>
          </a:xfrm>
          <a:prstGeom prst="rect">
            <a:avLst/>
          </a:prstGeom>
        </p:spPr>
      </p:pic>
    </p:spTree>
    <p:extLst>
      <p:ext uri="{BB962C8B-B14F-4D97-AF65-F5344CB8AC3E}">
        <p14:creationId xmlns:p14="http://schemas.microsoft.com/office/powerpoint/2010/main" val="190190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CED266-0CE2-0323-27E9-C3D0B04D653D}"/>
              </a:ext>
            </a:extLst>
          </p:cNvPr>
          <p:cNvPicPr>
            <a:picLocks noChangeAspect="1"/>
          </p:cNvPicPr>
          <p:nvPr/>
        </p:nvPicPr>
        <p:blipFill rotWithShape="1">
          <a:blip r:embed="rId3"/>
          <a:srcRect r="60393" b="40819"/>
          <a:stretch/>
        </p:blipFill>
        <p:spPr>
          <a:xfrm>
            <a:off x="2412808" y="690880"/>
            <a:ext cx="8186059" cy="5787076"/>
          </a:xfrm>
          <a:prstGeom prst="rect">
            <a:avLst/>
          </a:prstGeom>
        </p:spPr>
      </p:pic>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4294967295"/>
          </p:nvPr>
        </p:nvPicPr>
        <p:blipFill>
          <a:blip r:embed="rId4"/>
          <a:srcRect t="5376" b="5376"/>
          <a:stretch>
            <a:fillRect/>
          </a:stretch>
        </p:blipFill>
        <p:spPr>
          <a:xfrm>
            <a:off x="9261475" y="0"/>
            <a:ext cx="2930525" cy="1560513"/>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pic>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5"/>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028304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a:p>
            <a:r>
              <a:rPr lang="en-GB" dirty="0"/>
              <a:t>“look at solution for density issue”</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502876"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477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649</TotalTime>
  <Words>1085</Words>
  <Application>Microsoft Office PowerPoint</Application>
  <PresentationFormat>Widescreen</PresentationFormat>
  <Paragraphs>268</Paragraphs>
  <Slides>25</Slides>
  <Notes>19</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Problem statement</vt:lpstr>
      <vt:lpstr>Process  </vt:lpstr>
      <vt:lpstr>Process  </vt:lpstr>
      <vt:lpstr>Process  </vt:lpstr>
      <vt:lpstr>Process  </vt:lpstr>
      <vt:lpstr>Rules we are checking </vt:lpstr>
      <vt:lpstr>Animated gif</vt:lpstr>
      <vt:lpstr>Animated gif</vt:lpstr>
      <vt:lpstr>PowerPoint Presentation</vt:lpstr>
      <vt:lpstr>Conclusion </vt:lpstr>
      <vt:lpstr>Future work</vt:lpstr>
      <vt:lpstr>Compliance check Hackathon experience</vt:lpstr>
      <vt:lpstr>Questions</vt:lpstr>
      <vt:lpstr>PowerPoint Presentation</vt:lpstr>
      <vt:lpstr>Results from last year</vt:lpstr>
      <vt:lpstr>Growth by sector</vt:lpstr>
      <vt:lpstr>Growth by sector </vt:lpstr>
      <vt:lpstr>Contoso was great to work with. Patrice was my representative and she anticipated my needs and worked diligently to fix my issue.</vt:lpstr>
      <vt:lpstr>Timeline</vt:lpstr>
      <vt:lpstr>Goals for Q2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10</cp:revision>
  <dcterms:created xsi:type="dcterms:W3CDTF">2022-06-08T14:26:06Z</dcterms:created>
  <dcterms:modified xsi:type="dcterms:W3CDTF">2022-06-10T06:08:46Z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